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6"/>
  </p:notesMasterIdLst>
  <p:handoutMasterIdLst>
    <p:handoutMasterId r:id="rId7"/>
  </p:handoutMasterIdLst>
  <p:sldIdLst>
    <p:sldId id="280" r:id="rId3"/>
    <p:sldId id="284" r:id="rId4"/>
    <p:sldId id="285" r:id="rId5"/>
  </p:sldIdLst>
  <p:sldSz cx="12239625" cy="6884988"/>
  <p:notesSz cx="6858000" cy="9144000"/>
  <p:defaultTextStyle>
    <a:defPPr>
      <a:defRPr lang="de-DE"/>
    </a:defPPr>
    <a:lvl1pPr marL="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eschaurek Philipp" initials="KP" lastIdx="1" clrIdx="0">
    <p:extLst>
      <p:ext uri="{19B8F6BF-5375-455C-9EA6-DF929625EA0E}">
        <p15:presenceInfo xmlns:p15="http://schemas.microsoft.com/office/powerpoint/2012/main" userId="S-1-5-21-4188120786-1267690402-392790447-44864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9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26.01.2023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26.01.2023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07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40833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0960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78763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0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1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18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0290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716287" y="156880"/>
            <a:ext cx="1328398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781716" y="125591"/>
            <a:ext cx="125080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5207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18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9810001" y="156880"/>
            <a:ext cx="2237934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9661585" y="125591"/>
            <a:ext cx="25784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05213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728184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6114"/>
            <a:ext cx="11340000" cy="114790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8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6285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0" y="146973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0" y="107685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0493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89999"/>
            <a:ext cx="12149353" cy="43281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8000"/>
            <a:ext cx="11340000" cy="114656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7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34271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38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20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404000"/>
            <a:ext cx="5508000" cy="48564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64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252800"/>
            <a:ext cx="11825625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07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215695"/>
            <a:ext cx="12150000" cy="1669293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365791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36394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125341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25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47133"/>
            <a:ext cx="10800000" cy="1101587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937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44571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30800"/>
            <a:ext cx="10800000" cy="1073534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200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178587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322858"/>
            <a:ext cx="11228319" cy="1245967"/>
          </a:xfrm>
        </p:spPr>
        <p:txBody>
          <a:bodyPr lIns="0" tIns="0" rIns="0" bIns="0" anchor="t" anchorCtr="0">
            <a:noAutofit/>
          </a:bodyPr>
          <a:lstStyle>
            <a:lvl1pPr algn="ctr"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5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9388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3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5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34562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4733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" y="90000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7259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0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7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1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4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55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55"/>
            <a:ext cx="12150000" cy="1133918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53443"/>
            <a:ext cx="11217600" cy="1018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38079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der Bundesagentur für Arbeit." title="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574121"/>
            <a:ext cx="1936865" cy="257695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564706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564706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6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rbeitsagentur/playlists?view=50&amp;sort=dd&amp;shelf_id=4" TargetMode="External"/><Relationship Id="rId13" Type="http://schemas.openxmlformats.org/officeDocument/2006/relationships/image" Target="../media/image16.emf"/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12" Type="http://schemas.openxmlformats.org/officeDocument/2006/relationships/hyperlink" Target="https://gesucht-gefunden-ich.planet-beruf.de/" TargetMode="External"/><Relationship Id="rId2" Type="http://schemas.openxmlformats.org/officeDocument/2006/relationships/hyperlink" Target="https://con.arbeitsagentur.de/prod/berufetv/star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beitsagentur.de/vor-ort/reutlingen/startseite" TargetMode="External"/><Relationship Id="rId11" Type="http://schemas.openxmlformats.org/officeDocument/2006/relationships/image" Target="../media/image15.emf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https://abenteuer-berufe.planet-beruf.de/" TargetMode="External"/><Relationship Id="rId4" Type="http://schemas.openxmlformats.org/officeDocument/2006/relationships/hyperlink" Target="https://planet-beruf.de/schuelerinnen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berufenet.arbeitsagentur.de/berufenet/faces/index?path=nu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rbeitsagentur/playlists?view=50&amp;sort=dd&amp;shelf_id=4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s://studienwahl.de/" TargetMode="External"/><Relationship Id="rId17" Type="http://schemas.openxmlformats.org/officeDocument/2006/relationships/image" Target="../media/image23.emf"/><Relationship Id="rId2" Type="http://schemas.openxmlformats.org/officeDocument/2006/relationships/hyperlink" Target="https://www.arbeitsagentur.de/bildung/ausbildung/azubiwelt" TargetMode="External"/><Relationship Id="rId16" Type="http://schemas.openxmlformats.org/officeDocument/2006/relationships/hyperlink" Target="https://abi.d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beitsagentur.de/jobsuche/?angebotsart=4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9.jpeg"/><Relationship Id="rId15" Type="http://schemas.openxmlformats.org/officeDocument/2006/relationships/image" Target="../media/image22.png"/><Relationship Id="rId10" Type="http://schemas.openxmlformats.org/officeDocument/2006/relationships/hyperlink" Target="https://www.arbeitsagentur.de/vor-ort/reutlingen/startseite" TargetMode="External"/><Relationship Id="rId4" Type="http://schemas.openxmlformats.org/officeDocument/2006/relationships/hyperlink" Target="https://www.arbeitsagentur.de/bildung/welche-ausbildung-welches-studium-passt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100fachbegriffe.planet-beruf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2" b="12982"/>
          <a:stretch>
            <a:fillRect/>
          </a:stretch>
        </p:blipFill>
        <p:spPr>
          <a:xfrm>
            <a:off x="90488" y="458788"/>
            <a:ext cx="12149137" cy="5634037"/>
          </a:xfrm>
        </p:spPr>
      </p:pic>
      <p:sp>
        <p:nvSpPr>
          <p:cNvPr id="4" name="Titel 3" descr="Titelplatzhalter für den Titel der Präsentation">
            <a:extLst>
              <a:ext uri="{FF2B5EF4-FFF2-40B4-BE49-F238E27FC236}">
                <a16:creationId xmlns:a16="http://schemas.microsoft.com/office/drawing/2014/main" id="{A24342F5-FBB2-45AC-B43A-738F4117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" y="3234876"/>
            <a:ext cx="4498042" cy="1748510"/>
          </a:xfrm>
        </p:spPr>
        <p:txBody>
          <a:bodyPr/>
          <a:lstStyle/>
          <a:p>
            <a:r>
              <a:rPr lang="de-DE" dirty="0"/>
              <a:t>Digitale Möglichkeiten der Berufsorientierung</a:t>
            </a:r>
          </a:p>
        </p:txBody>
      </p:sp>
    </p:spTree>
    <p:extLst>
      <p:ext uri="{BB962C8B-B14F-4D97-AF65-F5344CB8AC3E}">
        <p14:creationId xmlns:p14="http://schemas.microsoft.com/office/powerpoint/2010/main" val="327847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jeden Schritt der passende Klick</a:t>
            </a:r>
            <a:br>
              <a:rPr lang="de-DE" dirty="0"/>
            </a:br>
            <a:r>
              <a:rPr lang="de-DE" dirty="0"/>
              <a:t>Online-Angebote der Bundesagentur für Arbeit</a:t>
            </a:r>
            <a:br>
              <a:rPr lang="de-DE" dirty="0"/>
            </a:br>
            <a:endParaRPr lang="de-DE" dirty="0"/>
          </a:p>
        </p:txBody>
      </p:sp>
      <p:pic>
        <p:nvPicPr>
          <p:cNvPr id="18" name="Grafik 1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0" y="4432136"/>
            <a:ext cx="1684528" cy="41194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403569" y="4499608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Das Filmportal rund um Berufe.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411183" y="1780342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Alles was bei der Berufsorientierung</a:t>
            </a:r>
          </a:p>
          <a:p>
            <a:pPr algn="l"/>
            <a:r>
              <a:rPr lang="de-DE" sz="1200" dirty="0"/>
              <a:t>jetzt wichtig ist, findest du hier</a:t>
            </a:r>
          </a:p>
          <a:p>
            <a:pPr algn="l"/>
            <a:r>
              <a:rPr lang="de-DE" sz="1200" dirty="0"/>
              <a:t>auf einen Blick.</a:t>
            </a:r>
          </a:p>
        </p:txBody>
      </p:sp>
      <p:pic>
        <p:nvPicPr>
          <p:cNvPr id="5" name="Grafik 4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4" b="20325"/>
          <a:stretch/>
        </p:blipFill>
        <p:spPr>
          <a:xfrm>
            <a:off x="290319" y="1678338"/>
            <a:ext cx="1905712" cy="862149"/>
          </a:xfrm>
          <a:prstGeom prst="rect">
            <a:avLst/>
          </a:prstGeom>
        </p:spPr>
      </p:pic>
      <p:pic>
        <p:nvPicPr>
          <p:cNvPr id="30" name="Grafik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01" y="5589028"/>
            <a:ext cx="856494" cy="856494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10435159" y="5224405"/>
            <a:ext cx="152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Homepage</a:t>
            </a:r>
          </a:p>
        </p:txBody>
      </p:sp>
      <p:pic>
        <p:nvPicPr>
          <p:cNvPr id="32" name="Grafik 31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140" y="5508399"/>
            <a:ext cx="1059505" cy="1059505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8892140" y="5234225"/>
            <a:ext cx="1059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YouTube</a:t>
            </a:r>
          </a:p>
        </p:txBody>
      </p:sp>
      <p:pic>
        <p:nvPicPr>
          <p:cNvPr id="8" name="Grafik 7">
            <a:hlinkClick r:id="rId10"/>
            <a:extLst>
              <a:ext uri="{FF2B5EF4-FFF2-40B4-BE49-F238E27FC236}">
                <a16:creationId xmlns:a16="http://schemas.microsoft.com/office/drawing/2014/main" id="{CA4FC865-221F-4641-9C4A-F5605FDF5B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6927" y="3168373"/>
            <a:ext cx="2625213" cy="1376516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AAD1CEC3-355E-4CA4-9E2D-8D409F113E66}"/>
              </a:ext>
            </a:extLst>
          </p:cNvPr>
          <p:cNvSpPr txBox="1"/>
          <p:nvPr/>
        </p:nvSpPr>
        <p:spPr>
          <a:xfrm>
            <a:off x="8990811" y="3715880"/>
            <a:ext cx="307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/>
              <a:t>Eine spaßige Schnupperrunde durch die Welt der Berufe.</a:t>
            </a:r>
          </a:p>
        </p:txBody>
      </p:sp>
      <p:pic>
        <p:nvPicPr>
          <p:cNvPr id="9" name="Grafik 8">
            <a:hlinkClick r:id="rId12"/>
            <a:extLst>
              <a:ext uri="{FF2B5EF4-FFF2-40B4-BE49-F238E27FC236}">
                <a16:creationId xmlns:a16="http://schemas.microsoft.com/office/drawing/2014/main" id="{4D52FDC5-0F29-4FCD-90E8-93D2DE898D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9812" y="1371760"/>
            <a:ext cx="2546555" cy="110121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F5C9D6B-C5B8-42F4-847C-26271A436441}"/>
              </a:ext>
            </a:extLst>
          </p:cNvPr>
          <p:cNvSpPr txBox="1"/>
          <p:nvPr/>
        </p:nvSpPr>
        <p:spPr>
          <a:xfrm>
            <a:off x="8666367" y="1641843"/>
            <a:ext cx="307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/>
              <a:t>Erkenne deine eigenen Stärken und Fähigkeiten in dieser kurzen Geschichte.</a:t>
            </a:r>
          </a:p>
        </p:txBody>
      </p:sp>
      <p:pic>
        <p:nvPicPr>
          <p:cNvPr id="19" name="Grafik 18">
            <a:hlinkClick r:id="rId14"/>
            <a:extLst>
              <a:ext uri="{FF2B5EF4-FFF2-40B4-BE49-F238E27FC236}">
                <a16:creationId xmlns:a16="http://schemas.microsoft.com/office/drawing/2014/main" id="{EC4A2716-3824-4FB7-AB67-DA7D971EE5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0" y="3109384"/>
            <a:ext cx="1985328" cy="48550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882390F-1055-4708-94CE-E4AB24A2D94D}"/>
              </a:ext>
            </a:extLst>
          </p:cNvPr>
          <p:cNvSpPr txBox="1"/>
          <p:nvPr/>
        </p:nvSpPr>
        <p:spPr>
          <a:xfrm>
            <a:off x="2573623" y="3213635"/>
            <a:ext cx="3526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Hier findest Du ausführliche Berufsinformationen.</a:t>
            </a:r>
          </a:p>
        </p:txBody>
      </p:sp>
    </p:spTree>
    <p:extLst>
      <p:ext uri="{BB962C8B-B14F-4D97-AF65-F5344CB8AC3E}">
        <p14:creationId xmlns:p14="http://schemas.microsoft.com/office/powerpoint/2010/main" val="295989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D55AC-EAED-4F23-B1F6-7D83D332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jeden Schritt der passende Klick</a:t>
            </a:r>
            <a:br>
              <a:rPr lang="de-DE" dirty="0"/>
            </a:br>
            <a:r>
              <a:rPr lang="de-DE" dirty="0"/>
              <a:t>Online-Angebote der Bundesagentur für Arbeit</a:t>
            </a:r>
          </a:p>
        </p:txBody>
      </p:sp>
      <p:pic>
        <p:nvPicPr>
          <p:cNvPr id="4" name="Inhaltsplatzhalter 3">
            <a:hlinkClick r:id="rId2"/>
            <a:extLst>
              <a:ext uri="{FF2B5EF4-FFF2-40B4-BE49-F238E27FC236}">
                <a16:creationId xmlns:a16="http://schemas.microsoft.com/office/drawing/2014/main" id="{72728F1E-A739-4169-9428-890D3D509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927" y="2876483"/>
            <a:ext cx="1520570" cy="15811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76906A-00CA-406F-BC7C-5DC1F099652A}"/>
              </a:ext>
            </a:extLst>
          </p:cNvPr>
          <p:cNvSpPr txBox="1"/>
          <p:nvPr/>
        </p:nvSpPr>
        <p:spPr>
          <a:xfrm>
            <a:off x="2207633" y="2974560"/>
            <a:ext cx="3506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AzubiWelt: Ausbildungssuche per App</a:t>
            </a:r>
          </a:p>
          <a:p>
            <a:r>
              <a:rPr lang="de-DE" sz="1200" dirty="0"/>
              <a:t>Den Wunschberuf entdecken und einen Ausbildungsplatz finden - mit dieser App erreichst du dein Ziel. Entdecke mit der AzubiWelt die Vielfalt der Ausbildungsberufe und finde in Deutschlands größter Ausbildungsbörse die Lehrstelle, die zu dir passt.</a:t>
            </a:r>
          </a:p>
        </p:txBody>
      </p:sp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A7492304-0892-4E75-B814-89635D6DD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1311416"/>
            <a:ext cx="1617233" cy="102179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14079A2-2379-437F-B4B6-E91EA0268A3C}"/>
              </a:ext>
            </a:extLst>
          </p:cNvPr>
          <p:cNvSpPr txBox="1"/>
          <p:nvPr/>
        </p:nvSpPr>
        <p:spPr>
          <a:xfrm>
            <a:off x="2310583" y="1742245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Mit CHECK-U findest du raus, welche Berufe</a:t>
            </a:r>
          </a:p>
          <a:p>
            <a:pPr algn="l"/>
            <a:r>
              <a:rPr lang="de-DE" sz="1200" dirty="0"/>
              <a:t>zu dir passen könnten.</a:t>
            </a:r>
          </a:p>
        </p:txBody>
      </p:sp>
      <p:pic>
        <p:nvPicPr>
          <p:cNvPr id="8" name="Grafik 7">
            <a:hlinkClick r:id="rId6"/>
            <a:extLst>
              <a:ext uri="{FF2B5EF4-FFF2-40B4-BE49-F238E27FC236}">
                <a16:creationId xmlns:a16="http://schemas.microsoft.com/office/drawing/2014/main" id="{8E1E9350-16BA-4962-A294-12DA16C8D8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15" t="21245" r="44658" b="51198"/>
          <a:stretch/>
        </p:blipFill>
        <p:spPr>
          <a:xfrm>
            <a:off x="461929" y="5160589"/>
            <a:ext cx="1999307" cy="683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9860980-DCDD-4F7D-BAA0-F9B7817B1EC2}"/>
              </a:ext>
            </a:extLst>
          </p:cNvPr>
          <p:cNvSpPr txBox="1"/>
          <p:nvPr/>
        </p:nvSpPr>
        <p:spPr>
          <a:xfrm>
            <a:off x="2461236" y="5277566"/>
            <a:ext cx="251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Du suchst eine Ausbildungsstelle?</a:t>
            </a:r>
          </a:p>
          <a:p>
            <a:pPr algn="l"/>
            <a:r>
              <a:rPr lang="de-DE" sz="1200" dirty="0"/>
              <a:t>Hier kannst du sie finden!</a:t>
            </a:r>
          </a:p>
        </p:txBody>
      </p:sp>
      <p:pic>
        <p:nvPicPr>
          <p:cNvPr id="12" name="Grafik 11">
            <a:hlinkClick r:id="rId8"/>
            <a:extLst>
              <a:ext uri="{FF2B5EF4-FFF2-40B4-BE49-F238E27FC236}">
                <a16:creationId xmlns:a16="http://schemas.microsoft.com/office/drawing/2014/main" id="{65E9EE1C-D93A-43D8-ADE2-88593F576A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84" y="5508399"/>
            <a:ext cx="1059505" cy="105950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312493F-45D2-473E-8860-B304DB3BA5FE}"/>
              </a:ext>
            </a:extLst>
          </p:cNvPr>
          <p:cNvSpPr txBox="1"/>
          <p:nvPr/>
        </p:nvSpPr>
        <p:spPr>
          <a:xfrm>
            <a:off x="8718884" y="5205498"/>
            <a:ext cx="1059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YouTube</a:t>
            </a:r>
          </a:p>
        </p:txBody>
      </p:sp>
      <p:pic>
        <p:nvPicPr>
          <p:cNvPr id="14" name="Grafik 13">
            <a:hlinkClick r:id="rId10"/>
            <a:extLst>
              <a:ext uri="{FF2B5EF4-FFF2-40B4-BE49-F238E27FC236}">
                <a16:creationId xmlns:a16="http://schemas.microsoft.com/office/drawing/2014/main" id="{2652CF13-E1C5-40EC-B484-EDEDDF5FD3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3" y="5579403"/>
            <a:ext cx="856494" cy="85649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BC259DD-5EC2-40C5-B416-98E43C997088}"/>
              </a:ext>
            </a:extLst>
          </p:cNvPr>
          <p:cNvSpPr txBox="1"/>
          <p:nvPr/>
        </p:nvSpPr>
        <p:spPr>
          <a:xfrm>
            <a:off x="10088651" y="5214780"/>
            <a:ext cx="152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Homepage</a:t>
            </a:r>
          </a:p>
        </p:txBody>
      </p:sp>
      <p:pic>
        <p:nvPicPr>
          <p:cNvPr id="16" name="Grafik 15" descr="Logo studienwahl.de" title="Logo studienwahl.de">
            <a:hlinkClick r:id="rId12" tooltip="studienwahl.de"/>
            <a:extLst>
              <a:ext uri="{FF2B5EF4-FFF2-40B4-BE49-F238E27FC236}">
                <a16:creationId xmlns:a16="http://schemas.microsoft.com/office/drawing/2014/main" id="{0074F6BD-FE9E-4093-8EE8-303EF85866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6707" y="4319418"/>
            <a:ext cx="2146570" cy="34872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FBD3987C-1EE7-47C2-BEF7-C43C39A45E16}"/>
              </a:ext>
            </a:extLst>
          </p:cNvPr>
          <p:cNvSpPr/>
          <p:nvPr/>
        </p:nvSpPr>
        <p:spPr>
          <a:xfrm>
            <a:off x="8579654" y="4262945"/>
            <a:ext cx="2243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Der offizielle Studienführer</a:t>
            </a:r>
            <a:br>
              <a:rPr lang="de-DE" sz="1200" dirty="0"/>
            </a:br>
            <a:r>
              <a:rPr lang="de-DE" sz="1200" dirty="0"/>
              <a:t>für Deutschland.</a:t>
            </a:r>
          </a:p>
        </p:txBody>
      </p:sp>
      <p:pic>
        <p:nvPicPr>
          <p:cNvPr id="18" name="Grafik 17">
            <a:hlinkClick r:id="rId14"/>
            <a:extLst>
              <a:ext uri="{FF2B5EF4-FFF2-40B4-BE49-F238E27FC236}">
                <a16:creationId xmlns:a16="http://schemas.microsoft.com/office/drawing/2014/main" id="{CC36C792-3AC9-4C6E-B352-D678DC6BBF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7213" y="1304513"/>
            <a:ext cx="2219325" cy="10287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A0497E1-5337-4C8D-8504-AFF89C072D36}"/>
              </a:ext>
            </a:extLst>
          </p:cNvPr>
          <p:cNvSpPr txBox="1"/>
          <p:nvPr/>
        </p:nvSpPr>
        <p:spPr>
          <a:xfrm>
            <a:off x="8362128" y="1576195"/>
            <a:ext cx="302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dirty="0"/>
              <a:t>Hier kannst du dich mit den Fachbegriffen</a:t>
            </a:r>
          </a:p>
          <a:p>
            <a:pPr algn="l"/>
            <a:r>
              <a:rPr lang="de-DE" sz="1200" dirty="0"/>
              <a:t>deines Traumberufs vertraut machen</a:t>
            </a:r>
          </a:p>
        </p:txBody>
      </p:sp>
      <p:pic>
        <p:nvPicPr>
          <p:cNvPr id="20" name="Grafik 19">
            <a:hlinkClick r:id="rId16"/>
            <a:extLst>
              <a:ext uri="{FF2B5EF4-FFF2-40B4-BE49-F238E27FC236}">
                <a16:creationId xmlns:a16="http://schemas.microsoft.com/office/drawing/2014/main" id="{0C4DC09B-6576-4C19-83E7-9CF77E35DF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7690" y="3035624"/>
            <a:ext cx="1848465" cy="55060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528594C-BE44-435C-983C-B7B244756C5B}"/>
              </a:ext>
            </a:extLst>
          </p:cNvPr>
          <p:cNvSpPr txBox="1"/>
          <p:nvPr/>
        </p:nvSpPr>
        <p:spPr>
          <a:xfrm>
            <a:off x="8239105" y="3120184"/>
            <a:ext cx="307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/>
              <a:t>Dein Kompass für Schule, Ausbildung und Studium.</a:t>
            </a:r>
          </a:p>
        </p:txBody>
      </p:sp>
    </p:spTree>
    <p:extLst>
      <p:ext uri="{BB962C8B-B14F-4D97-AF65-F5344CB8AC3E}">
        <p14:creationId xmlns:p14="http://schemas.microsoft.com/office/powerpoint/2010/main" val="117266096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CA0D0814-E285-45DC-B5F2-B5BE4DB81ACB}"/>
    </a:ext>
  </a:extLst>
</a:theme>
</file>

<file path=ppt/theme/theme2.xml><?xml version="1.0" encoding="utf-8"?>
<a:theme xmlns:a="http://schemas.openxmlformats.org/drawingml/2006/main" name="4-zu-3-Projektion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F3AA72CC-AE2D-4B75-864B-F44ADA6B9F40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210428_Vhs_Schüler_Berufsberatung_</Template>
  <TotalTime>0</TotalTime>
  <Words>177</Words>
  <Application>Microsoft Office PowerPoint</Application>
  <PresentationFormat>Benutzerdefiniert</PresentationFormat>
  <Paragraphs>25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Standard</vt:lpstr>
      <vt:lpstr>4-zu-3-Projektion</vt:lpstr>
      <vt:lpstr>Digitale Möglichkeiten der Berufsorientierung</vt:lpstr>
      <vt:lpstr>Für jeden Schritt der passende Klick Online-Angebote der Bundesagentur für Arbeit </vt:lpstr>
      <vt:lpstr>Für jeden Schritt der passende Klick Online-Angebote der Bundesagentur für Arbeit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Lehle Margit</dc:creator>
  <cp:lastModifiedBy>Lehle Margit</cp:lastModifiedBy>
  <cp:revision>31</cp:revision>
  <dcterms:created xsi:type="dcterms:W3CDTF">2021-04-22T12:22:03Z</dcterms:created>
  <dcterms:modified xsi:type="dcterms:W3CDTF">2023-01-26T12:09:10Z</dcterms:modified>
</cp:coreProperties>
</file>